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8" autoAdjust="0"/>
  </p:normalViewPr>
  <p:slideViewPr>
    <p:cSldViewPr>
      <p:cViewPr varScale="1">
        <p:scale>
          <a:sx n="99" d="100"/>
          <a:sy n="99" d="100"/>
        </p:scale>
        <p:origin x="-16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3196-1C57-4189-9B6D-523F8278C94A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2809-4C97-4146-959F-1BE65F348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19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C2809-4C97-4146-959F-1BE65F348B9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12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C2809-4C97-4146-959F-1BE65F348B9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00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76791A-F7E4-47EA-80C1-3646F003FCE1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7931F-89E4-41A8-8A0D-17B8F24EF645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Il giardino tra sacro e profano nella letteratura e nelle arti. In ricordo di Marilena </a:t>
            </a:r>
            <a:r>
              <a:rPr lang="it-IT" sz="2400" dirty="0" err="1" smtClean="0">
                <a:solidFill>
                  <a:srgbClr val="00B050"/>
                </a:solidFill>
                <a:latin typeface="Elephant" panose="02020904090505020303" pitchFamily="18" charset="0"/>
              </a:rPr>
              <a:t>Amerise</a:t>
            </a:r>
            <a:endParaRPr lang="it-IT" sz="24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816424" cy="442535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i="1" dirty="0" smtClean="0"/>
              <a:t>       Introduzione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b="1" dirty="0" smtClean="0"/>
              <a:t>    Il labirinto dei           	giardini</a:t>
            </a:r>
          </a:p>
          <a:p>
            <a:pPr marL="0" indent="0">
              <a:buNone/>
            </a:pPr>
            <a:r>
              <a:rPr lang="it-IT" sz="3200" dirty="0" smtClean="0"/>
              <a:t>                 </a:t>
            </a:r>
            <a:r>
              <a:rPr lang="it-IT" dirty="0" smtClean="0"/>
              <a:t>di</a:t>
            </a:r>
          </a:p>
          <a:p>
            <a:pPr marL="0" indent="0">
              <a:buNone/>
            </a:pPr>
            <a:r>
              <a:rPr lang="it-IT" dirty="0" smtClean="0"/>
              <a:t>   Emanuela </a:t>
            </a:r>
            <a:r>
              <a:rPr lang="it-IT" dirty="0" err="1" smtClean="0"/>
              <a:t>Prinzivalli</a:t>
            </a:r>
            <a:endParaRPr lang="it-IT" dirty="0" smtClean="0"/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it-IT" sz="1000" dirty="0" smtClean="0"/>
              <a:t>(a fianco: particolare di un dipinto di G. Klimt, </a:t>
            </a:r>
            <a:r>
              <a:rPr lang="it-IT" sz="1000" i="1" dirty="0" smtClean="0"/>
              <a:t>Giardino fiorito</a:t>
            </a:r>
            <a:r>
              <a:rPr lang="it-IT" sz="1000" dirty="0" smtClean="0"/>
              <a:t>)</a:t>
            </a:r>
            <a:endParaRPr lang="it-IT" sz="1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09" y="1772816"/>
            <a:ext cx="4104273" cy="4032448"/>
          </a:xfrm>
        </p:spPr>
      </p:pic>
    </p:spTree>
    <p:extLst>
      <p:ext uri="{BB962C8B-B14F-4D97-AF65-F5344CB8AC3E}">
        <p14:creationId xmlns:p14="http://schemas.microsoft.com/office/powerpoint/2010/main" val="35602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 infine…buon Convegno</a:t>
            </a:r>
            <a:r>
              <a:rPr lang="it-IT" dirty="0" smtClean="0"/>
              <a:t>!</a:t>
            </a:r>
            <a:br>
              <a:rPr lang="it-IT" dirty="0" smtClean="0"/>
            </a:br>
            <a:r>
              <a:rPr lang="it-IT" sz="1000" dirty="0" smtClean="0">
                <a:solidFill>
                  <a:srgbClr val="002060"/>
                </a:solidFill>
              </a:rPr>
              <a:t>Sotto: le ninfee di Claude Monet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84" y="1484784"/>
            <a:ext cx="5436098" cy="4824536"/>
          </a:xfrm>
        </p:spPr>
      </p:pic>
    </p:spTree>
    <p:extLst>
      <p:ext uri="{BB962C8B-B14F-4D97-AF65-F5344CB8AC3E}">
        <p14:creationId xmlns:p14="http://schemas.microsoft.com/office/powerpoint/2010/main" val="195789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Marilena </a:t>
            </a:r>
            <a:r>
              <a:rPr lang="it-IT" dirty="0" err="1" smtClean="0"/>
              <a:t>Amerise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74" y="1556792"/>
            <a:ext cx="4561513" cy="4636292"/>
          </a:xfrm>
        </p:spPr>
      </p:pic>
    </p:spTree>
    <p:extLst>
      <p:ext uri="{BB962C8B-B14F-4D97-AF65-F5344CB8AC3E}">
        <p14:creationId xmlns:p14="http://schemas.microsoft.com/office/powerpoint/2010/main" val="953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Giardino labirinto a San Giorgio Maggiore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86" y="1484784"/>
            <a:ext cx="7184122" cy="4788217"/>
          </a:xfrm>
        </p:spPr>
      </p:pic>
    </p:spTree>
    <p:extLst>
      <p:ext uri="{BB962C8B-B14F-4D97-AF65-F5344CB8AC3E}">
        <p14:creationId xmlns:p14="http://schemas.microsoft.com/office/powerpoint/2010/main" val="350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Giardino Zen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5" y="1527175"/>
            <a:ext cx="6849438" cy="4572000"/>
          </a:xfrm>
        </p:spPr>
      </p:pic>
    </p:spTree>
    <p:extLst>
      <p:ext uri="{BB962C8B-B14F-4D97-AF65-F5344CB8AC3E}">
        <p14:creationId xmlns:p14="http://schemas.microsoft.com/office/powerpoint/2010/main" val="85314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Giardino dei Giusti tra le Nazioni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7" y="1484784"/>
            <a:ext cx="7078234" cy="4752528"/>
          </a:xfrm>
        </p:spPr>
      </p:pic>
    </p:spTree>
    <p:extLst>
      <p:ext uri="{BB962C8B-B14F-4D97-AF65-F5344CB8AC3E}">
        <p14:creationId xmlns:p14="http://schemas.microsoft.com/office/powerpoint/2010/main" val="21060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giardino di Eden   </a:t>
            </a:r>
            <a:r>
              <a:rPr lang="it-IT" i="1" dirty="0" smtClean="0"/>
              <a:t>vs</a:t>
            </a:r>
            <a:r>
              <a:rPr lang="it-IT" dirty="0" smtClean="0"/>
              <a:t>      la </a:t>
            </a:r>
            <a:r>
              <a:rPr lang="it-IT" dirty="0" smtClean="0"/>
              <a:t>città</a:t>
            </a:r>
            <a:br>
              <a:rPr lang="it-IT" dirty="0" smtClean="0"/>
            </a:br>
            <a:r>
              <a:rPr lang="it-IT" sz="1000" dirty="0" smtClean="0">
                <a:solidFill>
                  <a:srgbClr val="002060"/>
                </a:solidFill>
              </a:rPr>
              <a:t>sotto affiancati: Jacopo da Bassano</a:t>
            </a:r>
            <a:r>
              <a:rPr lang="it-IT" sz="1000" i="1" dirty="0" smtClean="0">
                <a:solidFill>
                  <a:srgbClr val="002060"/>
                </a:solidFill>
              </a:rPr>
              <a:t>, Adamo ed Eva in  Eden</a:t>
            </a:r>
            <a:r>
              <a:rPr lang="it-IT" sz="1000" dirty="0" smtClean="0">
                <a:solidFill>
                  <a:srgbClr val="002060"/>
                </a:solidFill>
              </a:rPr>
              <a:t>;  J. </a:t>
            </a:r>
            <a:r>
              <a:rPr lang="it-IT" sz="1000" dirty="0" err="1" smtClean="0">
                <a:solidFill>
                  <a:srgbClr val="002060"/>
                </a:solidFill>
              </a:rPr>
              <a:t>Salader</a:t>
            </a:r>
            <a:r>
              <a:rPr lang="it-IT" sz="1000" dirty="0" smtClean="0">
                <a:solidFill>
                  <a:srgbClr val="002060"/>
                </a:solidFill>
              </a:rPr>
              <a:t>, </a:t>
            </a:r>
            <a:r>
              <a:rPr lang="it-IT" sz="1000" i="1" dirty="0" smtClean="0">
                <a:solidFill>
                  <a:srgbClr val="002060"/>
                </a:solidFill>
              </a:rPr>
              <a:t>Caino costruisce la città</a:t>
            </a:r>
            <a:endParaRPr lang="it-IT" i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206992"/>
            <a:ext cx="4438481" cy="309421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20" y="2133028"/>
            <a:ext cx="4234880" cy="3312196"/>
          </a:xfrm>
        </p:spPr>
      </p:pic>
    </p:spTree>
    <p:extLst>
      <p:ext uri="{BB962C8B-B14F-4D97-AF65-F5344CB8AC3E}">
        <p14:creationId xmlns:p14="http://schemas.microsoft.com/office/powerpoint/2010/main" val="261835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 giardino per </a:t>
            </a:r>
            <a:r>
              <a:rPr lang="it-IT" dirty="0" smtClean="0"/>
              <a:t>salvarsi</a:t>
            </a:r>
            <a:br>
              <a:rPr lang="it-IT" dirty="0" smtClean="0"/>
            </a:br>
            <a:r>
              <a:rPr lang="it-IT" sz="1000" dirty="0" smtClean="0">
                <a:solidFill>
                  <a:srgbClr val="002060"/>
                </a:solidFill>
              </a:rPr>
              <a:t>sotto: J.W. Waterhouse (1916), </a:t>
            </a:r>
            <a:r>
              <a:rPr lang="it-IT" sz="1000" i="1" dirty="0" smtClean="0">
                <a:solidFill>
                  <a:srgbClr val="002060"/>
                </a:solidFill>
              </a:rPr>
              <a:t>A Tale from the Decameron</a:t>
            </a:r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9" y="1628800"/>
            <a:ext cx="6961587" cy="4464496"/>
          </a:xfrm>
        </p:spPr>
      </p:pic>
    </p:spTree>
    <p:extLst>
      <p:ext uri="{BB962C8B-B14F-4D97-AF65-F5344CB8AC3E}">
        <p14:creationId xmlns:p14="http://schemas.microsoft.com/office/powerpoint/2010/main" val="262888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Dante incontra </a:t>
            </a:r>
            <a:r>
              <a:rPr lang="it-IT" dirty="0" smtClean="0"/>
              <a:t>Matelda</a:t>
            </a:r>
            <a:br>
              <a:rPr lang="it-IT" dirty="0" smtClean="0"/>
            </a:br>
            <a:r>
              <a:rPr lang="it-IT" sz="1000" dirty="0" smtClean="0">
                <a:solidFill>
                  <a:srgbClr val="002060"/>
                </a:solidFill>
              </a:rPr>
              <a:t>sotto: Albert  </a:t>
            </a:r>
            <a:r>
              <a:rPr lang="it-IT" sz="1000" dirty="0" err="1" smtClean="0">
                <a:solidFill>
                  <a:srgbClr val="002060"/>
                </a:solidFill>
              </a:rPr>
              <a:t>Maignan</a:t>
            </a:r>
            <a:r>
              <a:rPr lang="it-IT" sz="1000" dirty="0" smtClean="0">
                <a:solidFill>
                  <a:srgbClr val="002060"/>
                </a:solidFill>
              </a:rPr>
              <a:t>, </a:t>
            </a:r>
            <a:r>
              <a:rPr lang="it-IT" sz="1000" i="1" dirty="0" smtClean="0">
                <a:solidFill>
                  <a:srgbClr val="002060"/>
                </a:solidFill>
              </a:rPr>
              <a:t>Dante incontra Matelda (1881)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713137" cy="4854154"/>
          </a:xfrm>
        </p:spPr>
      </p:pic>
    </p:spTree>
    <p:extLst>
      <p:ext uri="{BB962C8B-B14F-4D97-AF65-F5344CB8AC3E}">
        <p14:creationId xmlns:p14="http://schemas.microsoft.com/office/powerpoint/2010/main" val="13501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Voltaire, l’autore del </a:t>
            </a:r>
            <a:r>
              <a:rPr lang="it-IT" i="1" dirty="0" smtClean="0"/>
              <a:t>Candido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1" y="1527175"/>
            <a:ext cx="7986026" cy="4572000"/>
          </a:xfrm>
        </p:spPr>
      </p:pic>
    </p:spTree>
    <p:extLst>
      <p:ext uri="{BB962C8B-B14F-4D97-AF65-F5344CB8AC3E}">
        <p14:creationId xmlns:p14="http://schemas.microsoft.com/office/powerpoint/2010/main" val="426696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65</Words>
  <Application>Microsoft Office PowerPoint</Application>
  <PresentationFormat>Presentazione su schermo (4:3)</PresentationFormat>
  <Paragraphs>20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Città</vt:lpstr>
      <vt:lpstr>Il giardino tra sacro e profano nella letteratura e nelle arti. In ricordo di Marilena Amerise</vt:lpstr>
      <vt:lpstr>Marilena Amerise</vt:lpstr>
      <vt:lpstr>Giardino labirinto a San Giorgio Maggiore</vt:lpstr>
      <vt:lpstr>Giardino Zen</vt:lpstr>
      <vt:lpstr>Il Giardino dei Giusti tra le Nazioni</vt:lpstr>
      <vt:lpstr>Il giardino di Eden   vs      la città sotto affiancati: Jacopo da Bassano, Adamo ed Eva in  Eden;  J. Salader, Caino costruisce la città</vt:lpstr>
      <vt:lpstr>Un giardino per salvarsi sotto: J.W. Waterhouse (1916), A Tale from the Decameron</vt:lpstr>
      <vt:lpstr>Dante incontra Matelda sotto: Albert  Maignan, Dante incontra Matelda (1881)</vt:lpstr>
      <vt:lpstr>Voltaire, l’autore del Candido</vt:lpstr>
      <vt:lpstr>E infine…buon Convegno! Sotto: le ninfee di Claude Monet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giardino tra sacro e profano nella letteratura e nelle arti. In ricordo di Marilena Amerise</dc:title>
  <dc:creator>E.P.</dc:creator>
  <cp:lastModifiedBy>E.P.</cp:lastModifiedBy>
  <cp:revision>19</cp:revision>
  <dcterms:created xsi:type="dcterms:W3CDTF">2024-02-17T16:16:24Z</dcterms:created>
  <dcterms:modified xsi:type="dcterms:W3CDTF">2024-02-28T14:16:32Z</dcterms:modified>
</cp:coreProperties>
</file>